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069" y="-58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2012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7870" y="3657600"/>
            <a:ext cx="6400800" cy="1752600"/>
          </a:xfrm>
        </p:spPr>
        <p:txBody>
          <a:bodyPr/>
          <a:lstStyle/>
          <a:p>
            <a:endParaRPr lang="en-IN" baseline="-25000"/>
          </a:p>
        </p:txBody>
      </p:sp>
      <p:sp>
        <p:nvSpPr>
          <p:cNvPr id="5" name="Rectangle 3" descr="2"/>
          <p:cNvSpPr>
            <a:spLocks noChangeArrowheads="1"/>
          </p:cNvSpPr>
          <p:nvPr/>
        </p:nvSpPr>
        <p:spPr bwMode="auto">
          <a:xfrm>
            <a:off x="5176870" y="4495800"/>
            <a:ext cx="3128930" cy="1993471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 baseline="-25000" dirty="0"/>
          </a:p>
        </p:txBody>
      </p:sp>
      <p:sp>
        <p:nvSpPr>
          <p:cNvPr id="6" name="Rectangle 4" descr="3"/>
          <p:cNvSpPr>
            <a:spLocks noChangeArrowheads="1"/>
          </p:cNvSpPr>
          <p:nvPr/>
        </p:nvSpPr>
        <p:spPr bwMode="auto">
          <a:xfrm>
            <a:off x="985870" y="4495800"/>
            <a:ext cx="3276600" cy="1993471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 baseline="-25000"/>
          </a:p>
        </p:txBody>
      </p:sp>
      <p:pic>
        <p:nvPicPr>
          <p:cNvPr id="7" name="Picture 6" descr="IMG_507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70" y="1905001"/>
            <a:ext cx="300838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Photo02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70" y="1905000"/>
            <a:ext cx="338767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02505" y="228600"/>
            <a:ext cx="634367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VIDUR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- 2014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79540"/>
            <a:ext cx="3114724" cy="253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29" y="3879540"/>
            <a:ext cx="4377271" cy="252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872" y="1219200"/>
            <a:ext cx="4297056" cy="230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609600"/>
            <a:ext cx="634367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/>
              <a:t> </a:t>
            </a:r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EKLAVYA</a:t>
            </a:r>
            <a:r>
              <a:rPr lang="en-IN" sz="4000" b="1" dirty="0" smtClean="0">
                <a:solidFill>
                  <a:srgbClr val="FF0000"/>
                </a:solidFill>
              </a:rPr>
              <a:t> </a:t>
            </a:r>
            <a:r>
              <a:rPr lang="en-IN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- 2015</a:t>
            </a:r>
            <a:endParaRPr lang="en-IN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83" y="1313369"/>
            <a:ext cx="3160160" cy="3051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584231"/>
            <a:ext cx="1447800" cy="2138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551616"/>
            <a:ext cx="2847964" cy="2203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05" y="1676401"/>
            <a:ext cx="3712474" cy="26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233" y="-321128"/>
            <a:ext cx="9143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6343672" cy="709865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YAKSHA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- 2016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814383"/>
            <a:ext cx="3631098" cy="2224217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2" y="1143000"/>
            <a:ext cx="451298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866" y="4343400"/>
            <a:ext cx="3733800" cy="23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1371600" y="304800"/>
            <a:ext cx="6343672" cy="709865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DHRUVA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- 2017                                       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0AF0F3-9CEF-4282-AD1D-0F0041089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7" y="1073064"/>
            <a:ext cx="4985899" cy="2781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3586BC-F602-412B-9D1C-88004121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309096"/>
            <a:ext cx="3686295" cy="2071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27CC3F-2DA3-4B19-8B51-728FEA4DB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600200"/>
            <a:ext cx="3694329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E2A7BC-96AA-47F0-AB83-F001A7496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62400"/>
            <a:ext cx="4484795" cy="25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</Words>
  <Application>Microsoft Office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DRONA – 2012</vt:lpstr>
      <vt:lpstr>PowerPoint Presentation</vt:lpstr>
      <vt:lpstr>PowerPoint Presentation</vt:lpstr>
      <vt:lpstr>YAKSHA - 2016</vt:lpstr>
      <vt:lpstr>DHRUVA - 2017                                     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DRONA – 2012</dc:title>
  <dc:creator>Sathwik Nag C.V</dc:creator>
  <cp:lastModifiedBy>HPO</cp:lastModifiedBy>
  <cp:revision>6</cp:revision>
  <dcterms:created xsi:type="dcterms:W3CDTF">2006-08-16T00:00:00Z</dcterms:created>
  <dcterms:modified xsi:type="dcterms:W3CDTF">2017-10-16T13:11:20Z</dcterms:modified>
</cp:coreProperties>
</file>